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Gelasio" pitchFamily="2" charset="77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4"/>
    <p:restoredTop sz="94610"/>
  </p:normalViewPr>
  <p:slideViewPr>
    <p:cSldViewPr snapToGrid="0" snapToObjects="1">
      <p:cViewPr varScale="1">
        <p:scale>
          <a:sx n="105" d="100"/>
          <a:sy n="105" d="100"/>
        </p:scale>
        <p:origin x="2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0992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61758" y="1129094"/>
            <a:ext cx="90644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Restaurant Revenue Prediction 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9815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75836" y="4066580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9815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Linear Regression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4471988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Simple yet effective, providing a baseline for comparison.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9815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377101" y="4066580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54078" y="3981569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Decision Trees and Random Forests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54078" y="4826318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Capturing non-linear relationships in the data.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9815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801344" y="4066580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77249" y="3981569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Support Vector Regression and Gradient Boosting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77249" y="4826318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techniques for handling complex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103811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Ensemble Modeling: Stacking for Success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475" y="3267551"/>
            <a:ext cx="1218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Base Layer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40488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Random Forest, Gradient Boosting, SVR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5140" y="4469249"/>
            <a:ext cx="1583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Stacking Layer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3647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Decision Tree, Random Forest, SVM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6092" y="5832872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7799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Final Prediction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27799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Optimized ensemble output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63228"/>
          </a:xfrm>
          <a:prstGeom prst="rect">
            <a:avLst/>
          </a:prstGeom>
          <a:solidFill>
            <a:srgbClr val="E5E0D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0632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5313" y="1531263"/>
            <a:ext cx="9452015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Hyperparameter Tuning: Optimizing Performance</a:t>
            </a:r>
            <a:endParaRPr lang="en-US" sz="3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3" y="2318028"/>
            <a:ext cx="850583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01046" y="2488049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Parameter Selection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701046" y="2855833"/>
            <a:ext cx="1233404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Identify key hyperparameters for each model.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13" y="3678912"/>
            <a:ext cx="850583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01046" y="384893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Search Strategy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1701046" y="4216718"/>
            <a:ext cx="1233404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 Grid Search and Randomized Search techniques.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13" y="5039797"/>
            <a:ext cx="850583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01046" y="520981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Cross-Validation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1701046" y="5577602"/>
            <a:ext cx="1233404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k-fold cross-validation to ensure robust results.</a:t>
            </a:r>
            <a:endParaRPr lang="en-US" sz="13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13" y="6400681"/>
            <a:ext cx="850583" cy="136088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701046" y="6570702"/>
            <a:ext cx="227802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Performance Evaluation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1701046" y="6938486"/>
            <a:ext cx="1233404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Assess improvement using RMSE and R-squared metrics.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" cy="9618821"/>
          </a:xfrm>
          <a:prstGeom prst="rect">
            <a:avLst/>
          </a:prstGeom>
          <a:solidFill>
            <a:srgbClr val="E5E0D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" cy="96188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53352" y="463748"/>
            <a:ext cx="7474387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Kaggle Submissions: Measuring Success</a:t>
            </a:r>
            <a:endParaRPr lang="en-US" sz="3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784" y="1237941"/>
            <a:ext cx="11986736" cy="65279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16" y="97536"/>
            <a:ext cx="13376672" cy="81320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Insights: What We Learned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Ensemble Power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647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Stacking outperformed individual models, highlighting the importance of diverse perspectives.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2281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Tuning Matters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Hyperparameter optimization significantly improved model performance across the board.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06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872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Creative feature combinations proved crucial for capturing complex restaurant dynamics.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725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Improvements: Pushing the Boundaries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624971"/>
            <a:ext cx="30480" cy="4737378"/>
          </a:xfrm>
          <a:prstGeom prst="roundRect">
            <a:avLst>
              <a:gd name="adj" fmla="val 111628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358622" y="312003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78800" y="28801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60847" y="2965133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851785"/>
            <a:ext cx="32196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External Data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34220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Incorporate economic indicators and local demographic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50166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878800" y="47767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38939" y="4861798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7484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Ensembling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523886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Explore deep learning-based stacking methods.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550462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78800" y="63105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40011" y="6395561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6282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Temporal Modeling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77263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 time series analysis for seasonal trends.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94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Conclusion: Recipe for Success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071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00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Insights Gained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09135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Learned the critical role of ensemble methods in predictive modeling.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38071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600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Ready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509135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Prepared to tackle more complex prediction challenges in the industry.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245</Words>
  <Application>Microsoft Macintosh PowerPoint</Application>
  <PresentationFormat>Custom</PresentationFormat>
  <Paragraphs>60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Nived Avinash Nakhawa (Student)</cp:lastModifiedBy>
  <cp:revision>2</cp:revision>
  <dcterms:created xsi:type="dcterms:W3CDTF">2024-11-27T02:03:31Z</dcterms:created>
  <dcterms:modified xsi:type="dcterms:W3CDTF">2024-11-27T02:45:27Z</dcterms:modified>
</cp:coreProperties>
</file>